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58" r:id="rId11"/>
    <p:sldId id="259" r:id="rId12"/>
    <p:sldId id="260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341"/>
    <a:srgbClr val="3B305A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30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2304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75253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8831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159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62046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410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5973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8958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12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9030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8018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186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3814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4954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1394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6045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431197B-9376-4041-9FE9-ED8416442B04}" type="datetimeFigureOut">
              <a:rPr lang="en-IN" smtClean="0"/>
              <a:t>17-05-2023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D22EB6-13A3-4C80-A576-73245E32AF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38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84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2708" y="2743200"/>
            <a:ext cx="4598377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members:-</a:t>
            </a:r>
          </a:p>
          <a:p>
            <a:pPr>
              <a:lnSpc>
                <a:spcPct val="150000"/>
              </a:lnSpc>
            </a:pP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Alok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Kumar(21BCS8898)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Md.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Faizan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Anwar(20BCS3028)</a:t>
            </a:r>
          </a:p>
          <a:p>
            <a:pPr>
              <a:lnSpc>
                <a:spcPct val="150000"/>
              </a:lnSpc>
            </a:pP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Ebhuthi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Venkata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Sai Krishna(20BCS4375)</a:t>
            </a:r>
          </a:p>
          <a:p>
            <a:pPr>
              <a:lnSpc>
                <a:spcPct val="150000"/>
              </a:lnSpc>
            </a:pP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Manik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Shangloo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(21BCS8899)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Aditya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ranjan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(21BCS8110)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1661746" cy="1670538"/>
          </a:xfrm>
          <a:prstGeom prst="rect">
            <a:avLst/>
          </a:prstGeom>
          <a:solidFill>
            <a:srgbClr val="2B234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38" y="188248"/>
            <a:ext cx="865578" cy="115697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7816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16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168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991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228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29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453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46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4740" y="1784837"/>
            <a:ext cx="8651630" cy="48797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6668" y="413238"/>
            <a:ext cx="42115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u="sng" dirty="0" smtClean="0">
                <a:latin typeface="Arial Rounded MT Bold" panose="020F0704030504030204" pitchFamily="34" charset="0"/>
              </a:rPr>
              <a:t>IMAGES OF WEBSITE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u="sng" dirty="0" smtClean="0">
                <a:latin typeface="Arial Rounded MT Bold" panose="020F0704030504030204" pitchFamily="34" charset="0"/>
              </a:rPr>
              <a:t>HOME PAGE</a:t>
            </a:r>
            <a:endParaRPr lang="en-IN" sz="2200" u="sng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6451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60" y="1009405"/>
            <a:ext cx="9451731" cy="54001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07831" y="360485"/>
            <a:ext cx="273440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600" dirty="0" smtClean="0">
                <a:latin typeface="Arial Rounded MT Bold" panose="020F0704030504030204" pitchFamily="34" charset="0"/>
              </a:rPr>
              <a:t>BIKE PAGE:-</a:t>
            </a:r>
            <a:endParaRPr lang="en-IN" sz="26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295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823" y="1002323"/>
            <a:ext cx="9302262" cy="54219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18846" y="316523"/>
            <a:ext cx="363122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600" dirty="0" smtClean="0">
                <a:latin typeface="Arial Rounded MT Bold" panose="020F0704030504030204" pitchFamily="34" charset="0"/>
              </a:rPr>
              <a:t>CAR PAGE:-</a:t>
            </a:r>
            <a:endParaRPr lang="en-IN" sz="26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0354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479" y="1377760"/>
            <a:ext cx="8717346" cy="49834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71016" y="384048"/>
            <a:ext cx="459028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600" dirty="0" smtClean="0">
                <a:latin typeface="Arial Rounded MT Bold" panose="020F0704030504030204" pitchFamily="34" charset="0"/>
              </a:rPr>
              <a:t>SIGN-UP PAGE:-</a:t>
            </a:r>
            <a:endParaRPr lang="en-IN" sz="26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217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1433146"/>
            <a:ext cx="9214338" cy="49852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16624" y="518746"/>
            <a:ext cx="386861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600" dirty="0" smtClean="0">
                <a:latin typeface="Arial Rounded MT Bold" panose="020F0704030504030204" pitchFamily="34" charset="0"/>
              </a:rPr>
              <a:t>PAYMENT PAGE</a:t>
            </a:r>
            <a:endParaRPr lang="en-IN" sz="26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635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5476" y="619491"/>
            <a:ext cx="4897316" cy="59395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308" y="2628900"/>
            <a:ext cx="255856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600" u="sng" dirty="0" smtClean="0">
                <a:latin typeface="Arial Rounded MT Bold" panose="020F0704030504030204" pitchFamily="34" charset="0"/>
              </a:rPr>
              <a:t>SUCCESSFUL PAYMENTS</a:t>
            </a:r>
            <a:endParaRPr lang="en-IN" sz="2600" u="sng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8010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9085" y="158262"/>
            <a:ext cx="9460769" cy="6090137"/>
          </a:xfrm>
        </p:spPr>
        <p:txBody>
          <a:bodyPr/>
          <a:lstStyle/>
          <a:p>
            <a:r>
              <a:rPr lang="en-IN" sz="2600" b="1" u="sng" dirty="0" smtClean="0"/>
              <a:t>TOOLS USED:-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u="sng" dirty="0" smtClean="0"/>
              <a:t>HTML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u="sng" dirty="0" smtClean="0"/>
              <a:t>CSS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u="sng" dirty="0" smtClean="0"/>
              <a:t>JS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u="sng" dirty="0" smtClean="0"/>
              <a:t>NODE.JS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u="sng" dirty="0" smtClean="0"/>
              <a:t>EXPRESS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u="sng" dirty="0" smtClean="0"/>
              <a:t>MONGODB</a:t>
            </a:r>
          </a:p>
          <a:p>
            <a:pPr>
              <a:buFont typeface="Courier New" panose="02070309020205020404" pitchFamily="49" charset="0"/>
              <a:buChar char="o"/>
            </a:pPr>
            <a:endParaRPr lang="en-IN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3438038" y="70337"/>
            <a:ext cx="6611816" cy="5688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2673" y="588286"/>
            <a:ext cx="1560250" cy="158341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9258" y="1168140"/>
            <a:ext cx="1569288" cy="1812452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6338" y="3630007"/>
            <a:ext cx="1521070" cy="165278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9906" y="4421231"/>
            <a:ext cx="1779237" cy="188495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6217" y="2522802"/>
            <a:ext cx="2788791" cy="1249098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871" y="4017639"/>
            <a:ext cx="3170711" cy="1346067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40581585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1385</TotalTime>
  <Words>49</Words>
  <Application>Microsoft Office PowerPoint</Application>
  <PresentationFormat>Widescreen</PresentationFormat>
  <Paragraphs>20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Rounded MT Bold</vt:lpstr>
      <vt:lpstr>Century Gothic</vt:lpstr>
      <vt:lpstr>Courier New</vt:lpstr>
      <vt:lpstr>Times New Roman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15</cp:revision>
  <dcterms:created xsi:type="dcterms:W3CDTF">2023-05-15T07:03:18Z</dcterms:created>
  <dcterms:modified xsi:type="dcterms:W3CDTF">2023-05-17T10:05:03Z</dcterms:modified>
</cp:coreProperties>
</file>

<file path=docProps/thumbnail.jpeg>
</file>